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15"/>
  </p:notesMasterIdLst>
  <p:sldIdLst>
    <p:sldId id="258" r:id="rId2"/>
    <p:sldId id="1654" r:id="rId3"/>
    <p:sldId id="1660" r:id="rId4"/>
    <p:sldId id="1666" r:id="rId5"/>
    <p:sldId id="1674" r:id="rId6"/>
    <p:sldId id="1673" r:id="rId7"/>
    <p:sldId id="1671" r:id="rId8"/>
    <p:sldId id="1677" r:id="rId9"/>
    <p:sldId id="1676" r:id="rId10"/>
    <p:sldId id="1675" r:id="rId11"/>
    <p:sldId id="1647" r:id="rId12"/>
    <p:sldId id="1655" r:id="rId13"/>
    <p:sldId id="1598" r:id="rId14"/>
  </p:sldIdLst>
  <p:sldSz cx="12192000" cy="6858000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cript MT Bold" panose="03040602040607080904" pitchFamily="66" charset="0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方正华隶简体" panose="03000509000000000000" pitchFamily="65" charset="-122"/>
      <p:regular r:id="rId29"/>
    </p:embeddedFont>
    <p:embeddedFont>
      <p:font typeface="方正舒体" panose="02010601030101010101" pitchFamily="2" charset="-122"/>
      <p:regular r:id="rId30"/>
    </p:embeddedFont>
    <p:embeddedFont>
      <p:font typeface="仿宋" panose="02010609060101010101" pitchFamily="49" charset="-122"/>
      <p:regular r:id="rId31"/>
    </p:embeddedFont>
    <p:embeddedFont>
      <p:font typeface="汉仪秀英体简" panose="02010609000101010101" pitchFamily="49" charset="-122"/>
      <p:regular r:id="rId32"/>
    </p:embeddedFont>
    <p:embeddedFont>
      <p:font typeface="汉真广标" panose="02010609000101010101" pitchFamily="49" charset="-122"/>
      <p:regular r:id="rId33"/>
    </p:embeddedFont>
    <p:embeddedFont>
      <p:font typeface="李旭科书法 v1.4" panose="02000603000000000000" pitchFamily="2" charset="-122"/>
      <p:regular r:id="rId34"/>
    </p:embeddedFont>
    <p:embeddedFont>
      <p:font typeface="柳公权柳体" panose="02000000000000000000" pitchFamily="2" charset="-122"/>
      <p:regular r:id="rId35"/>
    </p:embeddedFont>
    <p:embeddedFont>
      <p:font typeface="王羲之书法字体" panose="03000509000000000000" pitchFamily="65" charset="-122"/>
      <p:regular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FF"/>
    <a:srgbClr val="FF9900"/>
    <a:srgbClr val="CC00FF"/>
    <a:srgbClr val="00FF00"/>
    <a:srgbClr val="FFCC99"/>
    <a:srgbClr val="66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6" autoAdjust="0"/>
    <p:restoredTop sz="94660"/>
  </p:normalViewPr>
  <p:slideViewPr>
    <p:cSldViewPr>
      <p:cViewPr varScale="1">
        <p:scale>
          <a:sx n="84" d="100"/>
          <a:sy n="84" d="100"/>
        </p:scale>
        <p:origin x="96" y="2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49411E-DA35-45D3-A828-E6538E7262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A9A58-36C8-49BF-9AC6-0C04267700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5B95C00-46FC-419A-AF29-1262D803080D}" type="datetimeFigureOut">
              <a:rPr lang="en-US" altLang="zh-CN"/>
              <a:pPr>
                <a:defRPr/>
              </a:pPr>
              <a:t>4/16/2021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65D0F86-6310-406A-AF82-E2B29B757A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8BE1A5-D4C1-44C6-AF16-AFB558A34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D9BE9-0E23-48F6-8AD5-4F4EAEF650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C3C8F-8ED5-4843-BA4D-B15DC5788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050AC4-B4EB-4265-B272-4A1C075D9E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8B2103D-92C2-4010-879F-2EDCF5D04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43583562-5668-4AF0-9740-DBAA8E795A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D3BBB71-3E11-443C-950C-89061C605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96BE98-3D7E-4BEA-A4DA-6EB1FA6FF21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0469135-C89D-4695-8BC5-72CFFD3C69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2F6F0FB-153A-4E4C-A7BA-F1A42055D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2F409DE-BA88-49B6-BB5D-352D7959D9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F5C25D-220E-46ED-8097-78F7209AAD4A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41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843B523-D9F2-432E-9BB5-B299BCF362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F9B12B27-36FF-49A7-8BE6-063B1CD41B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62659778-5443-48A9-B031-149ED715B15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7482D0-EA6F-4196-8D9E-C1315182377C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D4361FC-E1BE-40C7-9332-774FEF4479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D66E472-3407-4237-ADCD-E551223CB2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F4C00B64-6D31-4BE8-8F69-E4D757DA744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CACEDA-3FC9-48CA-A621-719D98C6439F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0E5395AB-429C-4E73-A77D-A799CC73DB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B53FD3AC-29B6-4625-9766-3314ED45A7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016B987F-60F0-4F77-BF1D-8DFBD4A8AB1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26A2-C433-40B4-BFF3-77E182FFBC8A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AA5AFCB-F8B5-4CFA-992E-B2F431F586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34198DBC-C7CA-4199-AEF1-D744A48BD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53938621-6E3E-4B8A-9D9C-AE2224B6749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F3E2D0-7F97-4D9B-8EA5-04DEFC3B93F5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3E3668C-AFC2-47F1-B207-6D6981998B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2EB0E52-C559-4F32-B06C-276C671D74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5ABB0A5-5E4A-4444-816C-CF75BACFD7F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815984-ECFE-4B56-9330-670731BDDF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0469135-C89D-4695-8BC5-72CFFD3C69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2F6F0FB-153A-4E4C-A7BA-F1A42055D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2F409DE-BA88-49B6-BB5D-352D7959D9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F5C25D-220E-46ED-8097-78F7209AAD4A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3E3668C-AFC2-47F1-B207-6D6981998B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2EB0E52-C559-4F32-B06C-276C671D74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5ABB0A5-5E4A-4444-816C-CF75BACFD7F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815984-ECFE-4B56-9330-670731BDDF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3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0469135-C89D-4695-8BC5-72CFFD3C69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2F6F0FB-153A-4E4C-A7BA-F1A42055D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2F409DE-BA88-49B6-BB5D-352D7959D9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F5C25D-220E-46ED-8097-78F7209AAD4A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2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3E3668C-AFC2-47F1-B207-6D6981998B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2EB0E52-C559-4F32-B06C-276C671D74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5ABB0A5-5E4A-4444-816C-CF75BACFD7F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815984-ECFE-4B56-9330-670731BDDF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4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0469135-C89D-4695-8BC5-72CFFD3C69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2F6F0FB-153A-4E4C-A7BA-F1A42055D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2F409DE-BA88-49B6-BB5D-352D7959D9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F5C25D-220E-46ED-8097-78F7209AAD4A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51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3E3668C-AFC2-47F1-B207-6D6981998B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2EB0E52-C559-4F32-B06C-276C671D74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5ABB0A5-5E4A-4444-816C-CF75BACFD7F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815984-ECFE-4B56-9330-670731BDDF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7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4B64D8-2C34-4B3F-957E-DCCC43778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666EA8-0D11-4ABC-B2B3-DBDDC9BA44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4B781-FBEE-4521-9D32-7FC0CCF46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D1A23-2B3D-4E47-AD59-64EF07D582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720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98B70-8382-4030-878F-F8CFABCCC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DF581E-491A-4521-953C-A9178B991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CFAE6-E390-4BC1-B1FF-1D5541B7B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46602-A255-4773-AFC9-34F2DE777C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058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1E6E5B-D27B-4EB9-9A32-281D289C6D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08B19-411F-4740-892A-B5512523A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46C091-7F5D-4296-ADDF-1A3680795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22A05-6559-4F2C-AAF2-371190FD7B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163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6DB081-8D3E-48D0-9F78-37CEAEB0A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766F07-01C3-4B5B-A8E6-6AC978119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6DA6AA-E24B-4B9B-B9C9-C75A85276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4681A-8217-43BC-A6A7-E9FEE9612F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379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24A6C3-5297-4F88-8070-6F19E0A0C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953914-972C-4EC9-8B39-FAED2D4001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AA61AF-6C41-4985-9563-7A6CDAE77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4956-898C-47CA-85EF-A72DA47930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764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0C1522-F213-44D5-B35D-E17B2095A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90CC10-FFDD-459C-A7CD-F091EF32DD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D75A5-7D68-42EF-906D-D62A3B59D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A2AD9-52B7-48FD-98FC-5AAB51887ED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671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3F944A-F07B-42F9-9456-96F6D85BE0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8D2952-32E3-4504-AC03-6F5F523985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3F453D-3FD6-49F5-9462-65F3968AA1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DEBC-3563-4700-BCB2-2DD8C48024C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633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D91C45-DF31-4A77-95F3-9075DBE09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91E8D1-2CC4-4C6E-9504-DD87423363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91EE3F-944C-40BE-8EB8-04C910239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BC9F3-EB73-4021-A8CD-676DE912E9D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872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15D901-EB4D-4EB7-A605-984CC9994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0A3AD0-8268-46BC-8D9F-13E8E7DB3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5DB81F-F746-4B85-9BAB-E1178DA27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58097-FC4C-4427-940F-FE76194742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640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81697-B315-493D-A6BD-5694C2595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5D7A3-9E55-4627-826D-445A19CD3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9C6E6-56A5-4597-9A9B-766880636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505CD-2EDE-43D7-A71D-C7E833AB82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476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EC065-42FC-496C-ADA9-2139595C9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17F5B-2983-493D-AEB6-98B2EA4044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5D1AC2-900C-44E7-8C97-E62E45DE32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FDF6-854A-471E-AFBD-AA9290504E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188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69599C-155E-4307-B02D-BBF8818BC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DF6A07-5E11-4254-8907-7EF45A64C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76B2CC7-3049-481D-8506-5FE795FC99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45AAC5B5-A6F8-49C6-9252-2D6CA33A6F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7C81195F-19C1-4024-9B5E-ECBC508599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79B72E0-5236-4877-9922-E6118F9F98D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48572A41-F967-4B5E-BF52-134ECB155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3096ADB2-6526-4EA9-8908-B54ABD7A29A1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2CA563C5-BC63-4D89-99AB-ED708F27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16179E5F-8B11-46C5-9297-8640992F8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EC177D89-FF7D-4F4C-92F5-B3987732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1CB5E9F9-3321-4B21-8C5C-66169FE20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DA9AD2D3-1A52-4D54-8671-21C422348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A39AABF1-5D54-4A5D-A7F3-F1A257F64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4E5B36A0-E5BF-40B7-97E1-E2BB5510AFE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7E74BCBF-545E-4A76-9BAB-BFEFA14AE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4AEE2919-64D5-4A0A-B465-20745A1CF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DB5655C6-68D1-4583-B64D-1AA41BB5D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7CBCF324-1B05-4F83-83FD-2462B5107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D3EB3435-15A1-48EA-88D8-D6327875A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D37B93FD-AA05-45EE-8515-D071377A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6D2F4EC8-53D0-4C67-92C4-8F5C6FB7D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FCC56D9F-E274-4476-8834-58CE27655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60B41A3A-CF1E-40AD-9077-576AFAA35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EB4078A7-3C79-455E-B179-15421126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156FEEFF-A0D2-49DE-B072-1BD563AED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EE492EA1-8B77-4DB1-AC35-F39B18CFB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5E81A76D-805A-4CC7-ABF5-633E51C0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13AE7933-AE10-4F03-9BDD-181BF952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5BAF4470-65CA-4845-A9A6-35872C4AC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7900D25-E7FA-4F2D-B9E8-70E738C59655}"/>
              </a:ext>
            </a:extLst>
          </p:cNvPr>
          <p:cNvSpPr/>
          <p:nvPr/>
        </p:nvSpPr>
        <p:spPr>
          <a:xfrm>
            <a:off x="3157538" y="3643082"/>
            <a:ext cx="5818782" cy="12397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spc="30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大舍得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C14474F6-75F8-42A6-8F17-F088F745AFC0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248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A602159-F43C-4357-8C42-2E55A1529B9D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14000" t="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38">
            <a:extLst>
              <a:ext uri="{FF2B5EF4-FFF2-40B4-BE49-F238E27FC236}">
                <a16:creationId xmlns:a16="http://schemas.microsoft.com/office/drawing/2014/main" id="{3D52C893-3DC1-45D3-8662-EEF7EDA26D5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0ED70AE-724C-468C-AE05-C28938E1ADF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37346F6-07FD-4550-B196-5855DCF0BE6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180" name="组合 37">
              <a:extLst>
                <a:ext uri="{FF2B5EF4-FFF2-40B4-BE49-F238E27FC236}">
                  <a16:creationId xmlns:a16="http://schemas.microsoft.com/office/drawing/2014/main" id="{8964BB80-640E-47EA-A97D-4186B8138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7181" name="组合 5">
                <a:extLst>
                  <a:ext uri="{FF2B5EF4-FFF2-40B4-BE49-F238E27FC236}">
                    <a16:creationId xmlns:a16="http://schemas.microsoft.com/office/drawing/2014/main" id="{D55A25D9-323B-46AD-A0E7-21D770EB0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518F8D00-7DD9-49C2-97AB-47A32F040851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15C6BEC3-1A9F-474D-8E06-474EA8DA69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5B2EAF23-58AF-48B1-8806-C522975022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C9239E60-50F2-456F-8EDA-9C9F8CBEA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EC233A3-280F-4F81-B79D-AECC8022E275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丰盛人生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09546D-7AE4-493A-AAF7-43EB8F06BE79}"/>
              </a:ext>
            </a:extLst>
          </p:cNvPr>
          <p:cNvSpPr txBox="1"/>
          <p:nvPr/>
        </p:nvSpPr>
        <p:spPr>
          <a:xfrm>
            <a:off x="2500082" y="2647758"/>
            <a:ext cx="3600450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使命升维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9F9DD5D-EFA7-4ECA-9EF7-09399B630699}"/>
              </a:ext>
            </a:extLst>
          </p:cNvPr>
          <p:cNvSpPr txBox="1"/>
          <p:nvPr/>
        </p:nvSpPr>
        <p:spPr>
          <a:xfrm>
            <a:off x="6456040" y="4602523"/>
            <a:ext cx="3600450" cy="98378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有所作为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1A9DE37-508D-4D3F-835C-474A0912E7ED}"/>
              </a:ext>
            </a:extLst>
          </p:cNvPr>
          <p:cNvSpPr txBox="1"/>
          <p:nvPr/>
        </p:nvSpPr>
        <p:spPr>
          <a:xfrm>
            <a:off x="2591830" y="3618740"/>
            <a:ext cx="3600450" cy="98378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指导行为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F4A55C-5901-46AD-ACD5-AD4A339D6527}"/>
              </a:ext>
            </a:extLst>
          </p:cNvPr>
          <p:cNvSpPr txBox="1"/>
          <p:nvPr/>
        </p:nvSpPr>
        <p:spPr>
          <a:xfrm>
            <a:off x="6456040" y="5541561"/>
            <a:ext cx="3600450" cy="98378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有所不为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3E84735-5132-4F80-AFC6-2CE8F9FA9783}"/>
              </a:ext>
            </a:extLst>
          </p:cNvPr>
          <p:cNvSpPr/>
          <p:nvPr/>
        </p:nvSpPr>
        <p:spPr bwMode="auto">
          <a:xfrm>
            <a:off x="3493393" y="332656"/>
            <a:ext cx="5184576" cy="11382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30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大舍得</a:t>
            </a:r>
            <a:endParaRPr lang="zh-CN" altLang="en-US" sz="8000" b="1" spc="30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60000"/>
                  </a:schemeClr>
                </a:glo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732FB54-A7E4-4A01-B844-8386210DAC25}"/>
              </a:ext>
            </a:extLst>
          </p:cNvPr>
          <p:cNvSpPr/>
          <p:nvPr/>
        </p:nvSpPr>
        <p:spPr>
          <a:xfrm>
            <a:off x="3544223" y="4809124"/>
            <a:ext cx="1512168" cy="1533653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glow rad="381000">
              <a:srgbClr val="0000FF">
                <a:alpha val="49000"/>
              </a:srgbClr>
            </a:glow>
            <a:softEdge rad="63500"/>
          </a:effectLst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spc="300" dirty="0">
                <a:ln w="1905"/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经典繁颜体" panose="02010609000101010101" pitchFamily="49" charset="-122"/>
              </a:rPr>
              <a:t>舍</a:t>
            </a:r>
            <a:endParaRPr lang="en-US" altLang="zh-CN" sz="2400" b="1" spc="300" dirty="0">
              <a:ln w="1905"/>
              <a:solidFill>
                <a:srgbClr val="0000FF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经典繁颜体" panose="02010609000101010101" pitchFamily="49" charset="-122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D9D864B-75D5-4F07-8DD4-0E7FFC9AE9E6}"/>
              </a:ext>
            </a:extLst>
          </p:cNvPr>
          <p:cNvSpPr/>
          <p:nvPr/>
        </p:nvSpPr>
        <p:spPr>
          <a:xfrm>
            <a:off x="7464152" y="2647758"/>
            <a:ext cx="1512168" cy="1533653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glow rad="381000">
              <a:srgbClr val="9900FF"/>
            </a:glow>
            <a:softEdge rad="63500"/>
          </a:effectLst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spc="300" dirty="0">
                <a:ln w="1905"/>
                <a:solidFill>
                  <a:srgbClr val="99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经典繁颜体" panose="02010609000101010101" pitchFamily="49" charset="-122"/>
              </a:rPr>
              <a:t>得</a:t>
            </a:r>
            <a:endParaRPr lang="en-US" altLang="zh-CN" sz="2400" b="1" spc="300" dirty="0">
              <a:ln w="1905"/>
              <a:solidFill>
                <a:srgbClr val="9900FF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经典繁颜体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7051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1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组合 4">
            <a:extLst>
              <a:ext uri="{FF2B5EF4-FFF2-40B4-BE49-F238E27FC236}">
                <a16:creationId xmlns:a16="http://schemas.microsoft.com/office/drawing/2014/main" id="{EFB7E14A-3000-432B-BDED-DD851FB10452}"/>
              </a:ext>
            </a:extLst>
          </p:cNvPr>
          <p:cNvGrpSpPr>
            <a:grpSpLocks/>
          </p:cNvGrpSpPr>
          <p:nvPr/>
        </p:nvGrpSpPr>
        <p:grpSpPr bwMode="auto">
          <a:xfrm>
            <a:off x="407988" y="1484313"/>
            <a:ext cx="11349037" cy="5249862"/>
            <a:chOff x="439703" y="1897148"/>
            <a:chExt cx="11205149" cy="4960851"/>
          </a:xfrm>
        </p:grpSpPr>
        <p:pic>
          <p:nvPicPr>
            <p:cNvPr id="29702" name="图片 6" descr="形状&#10;&#10;描述已自动生成">
              <a:extLst>
                <a:ext uri="{FF2B5EF4-FFF2-40B4-BE49-F238E27FC236}">
                  <a16:creationId xmlns:a16="http://schemas.microsoft.com/office/drawing/2014/main" id="{B8449FE6-89BD-4745-8914-FF14CE1C4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-5400000">
              <a:off x="3568668" y="-85103"/>
              <a:ext cx="4940032" cy="892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图片 7" descr="形状&#10;&#10;描述已自动生成">
              <a:extLst>
                <a:ext uri="{FF2B5EF4-FFF2-40B4-BE49-F238E27FC236}">
                  <a16:creationId xmlns:a16="http://schemas.microsoft.com/office/drawing/2014/main" id="{C913EAB0-4708-4293-BCED-E37DD1683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-5400000">
              <a:off x="-1462764" y="3811229"/>
              <a:ext cx="4940034" cy="113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图片 8" descr="形状&#10;&#10;描述已自动生成">
              <a:extLst>
                <a:ext uri="{FF2B5EF4-FFF2-40B4-BE49-F238E27FC236}">
                  <a16:creationId xmlns:a16="http://schemas.microsoft.com/office/drawing/2014/main" id="{DC438B59-897F-44D7-B10E-EF942D5D4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-5400000">
              <a:off x="8593284" y="3806431"/>
              <a:ext cx="4960851" cy="114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1" name="文本框 5">
            <a:extLst>
              <a:ext uri="{FF2B5EF4-FFF2-40B4-BE49-F238E27FC236}">
                <a16:creationId xmlns:a16="http://schemas.microsoft.com/office/drawing/2014/main" id="{7C211B79-20BB-43A0-BC12-10AAECD1F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2463067"/>
            <a:ext cx="8731250" cy="329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zh-CN" altLang="en-US" sz="6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罗 </a:t>
            </a:r>
            <a:r>
              <a:rPr lang="en-US" altLang="zh-CN" sz="6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8:6 </a:t>
            </a:r>
            <a:r>
              <a:rPr lang="zh-CN" altLang="en-US" sz="6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体贴肉体的，就是死；体贴圣灵的，乃是生命、平安。 </a:t>
            </a:r>
            <a:endParaRPr lang="zh-CN" altLang="en-US" sz="60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C06C2E4-2493-4B81-AA7E-77E37D70E3B9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A11388B0-9016-4D5C-A818-B74A0FF0421B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3EB5D1CA-CE92-4557-B70F-BD30284A111B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B72F276-28F9-47B4-8143-8EB943DD36CA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25162D8B-E8DE-4B1B-94C4-FBE75980B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ADB68FAC-0A88-4172-AF03-2CBAFF373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8759E1D-ED89-43DF-9E6C-C8795E2ECBA5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D519DF23-0841-4DF0-851E-34623B5C09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8B66ECB0-56BD-4947-9E4A-DB868B5095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0B9BBB28-32E6-475F-B6B8-CC91A445E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5AE32A08-E68A-47BE-B8A6-EC40C8C117EA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0F5A21D7-DE2A-4ED3-B681-18523586C575}"/>
              </a:ext>
            </a:extLst>
          </p:cNvPr>
          <p:cNvSpPr/>
          <p:nvPr/>
        </p:nvSpPr>
        <p:spPr>
          <a:xfrm>
            <a:off x="3287688" y="305411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体贴人意</a:t>
            </a:r>
            <a:r>
              <a:rPr lang="en-US" altLang="zh-CN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DB30E0FE-187E-427A-9A14-0EB95FE24B4C}"/>
              </a:ext>
            </a:extLst>
          </p:cNvPr>
          <p:cNvSpPr/>
          <p:nvPr/>
        </p:nvSpPr>
        <p:spPr>
          <a:xfrm>
            <a:off x="3287688" y="465313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合神心意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C96456-102F-4A9F-AB5B-0D389FA2060C}"/>
              </a:ext>
            </a:extLst>
          </p:cNvPr>
          <p:cNvSpPr/>
          <p:nvPr/>
        </p:nvSpPr>
        <p:spPr bwMode="auto">
          <a:xfrm>
            <a:off x="3493393" y="332656"/>
            <a:ext cx="5184576" cy="11382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30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大舍得</a:t>
            </a:r>
            <a:endParaRPr lang="zh-CN" altLang="en-US" sz="8000" b="1" spc="30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60000"/>
                  </a:schemeClr>
                </a:glo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4D411F-776E-40D0-B236-2197CF115EF3}"/>
              </a:ext>
            </a:extLst>
          </p:cNvPr>
          <p:cNvSpPr/>
          <p:nvPr/>
        </p:nvSpPr>
        <p:spPr>
          <a:xfrm>
            <a:off x="3215680" y="3284984"/>
            <a:ext cx="5760640" cy="122413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20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合神心意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9A949B1-801C-4519-8C2D-558CB78C2DFB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lum/>
          </a:blip>
          <a:srcRect/>
          <a:stretch>
            <a:fillRect l="14000" t="2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2A352CC2-980E-471C-BFAC-FBC12FAB6188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99ADE66-AD8F-40B7-B58E-4651C72C888A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B424AC6-9D75-471A-9DE6-0E21B23F69E1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1BD97A17-E1A5-4332-B7F5-7C434FA60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BF7CEB10-97B9-4658-91A7-FB40421717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A7923DB6-2370-4D6A-B8C8-288DA307B267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9DDD2A48-91CE-46C8-8143-F18F929590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44D1291-1335-44E3-ABDF-636BC97309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0E383B56-7794-481B-A3DD-CF542A61F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E6403BF-DC58-4247-BF81-2AFAAE3C87BC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温故知新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BB1428E-323E-40B2-A513-CA1BD94F18D5}"/>
              </a:ext>
            </a:extLst>
          </p:cNvPr>
          <p:cNvSpPr/>
          <p:nvPr/>
        </p:nvSpPr>
        <p:spPr bwMode="auto">
          <a:xfrm>
            <a:off x="3493393" y="332656"/>
            <a:ext cx="5184576" cy="11382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30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大舍得</a:t>
            </a:r>
            <a:endParaRPr lang="zh-CN" altLang="en-US" sz="8000" b="1" spc="30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60000"/>
                  </a:schemeClr>
                </a:glo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3632BF2-D2D8-4F1D-BD2C-6BD43CC21FC9}"/>
              </a:ext>
            </a:extLst>
          </p:cNvPr>
          <p:cNvSpPr txBox="1"/>
          <p:nvPr/>
        </p:nvSpPr>
        <p:spPr>
          <a:xfrm>
            <a:off x="2783632" y="2780928"/>
            <a:ext cx="3600450" cy="1968828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与神同行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并非难行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DED1390-9134-4E7E-B7AD-B4292DF7DD6F}"/>
              </a:ext>
            </a:extLst>
          </p:cNvPr>
          <p:cNvSpPr txBox="1"/>
          <p:nvPr/>
        </p:nvSpPr>
        <p:spPr>
          <a:xfrm>
            <a:off x="6872287" y="4509120"/>
            <a:ext cx="3600450" cy="19685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不求圆融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但求心忠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组合 4">
            <a:extLst>
              <a:ext uri="{FF2B5EF4-FFF2-40B4-BE49-F238E27FC236}">
                <a16:creationId xmlns:a16="http://schemas.microsoft.com/office/drawing/2014/main" id="{217D70E2-A6DD-4DDC-B78E-4A6CDA225B88}"/>
              </a:ext>
            </a:extLst>
          </p:cNvPr>
          <p:cNvGrpSpPr>
            <a:grpSpLocks/>
          </p:cNvGrpSpPr>
          <p:nvPr/>
        </p:nvGrpSpPr>
        <p:grpSpPr bwMode="auto">
          <a:xfrm>
            <a:off x="421481" y="1480469"/>
            <a:ext cx="11349037" cy="5249862"/>
            <a:chOff x="439703" y="1897148"/>
            <a:chExt cx="11205149" cy="4960851"/>
          </a:xfrm>
        </p:grpSpPr>
        <p:pic>
          <p:nvPicPr>
            <p:cNvPr id="13318" name="图片 6" descr="形状&#10;&#10;描述已自动生成">
              <a:extLst>
                <a:ext uri="{FF2B5EF4-FFF2-40B4-BE49-F238E27FC236}">
                  <a16:creationId xmlns:a16="http://schemas.microsoft.com/office/drawing/2014/main" id="{D681BCAA-29BA-44EF-B169-4EF31AEFC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-5400000">
              <a:off x="3568668" y="-85103"/>
              <a:ext cx="4940032" cy="892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图片 7" descr="形状&#10;&#10;描述已自动生成">
              <a:extLst>
                <a:ext uri="{FF2B5EF4-FFF2-40B4-BE49-F238E27FC236}">
                  <a16:creationId xmlns:a16="http://schemas.microsoft.com/office/drawing/2014/main" id="{BFA9C400-17B9-4582-9945-9816FE758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-5400000">
              <a:off x="-1462764" y="3811229"/>
              <a:ext cx="4940034" cy="113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图片 8" descr="形状&#10;&#10;描述已自动生成">
              <a:extLst>
                <a:ext uri="{FF2B5EF4-FFF2-40B4-BE49-F238E27FC236}">
                  <a16:creationId xmlns:a16="http://schemas.microsoft.com/office/drawing/2014/main" id="{E76566B1-CE46-4DC2-B89F-90512476D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-5400000">
              <a:off x="8593284" y="3806431"/>
              <a:ext cx="4960851" cy="114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文本框 5">
            <a:extLst>
              <a:ext uri="{FF2B5EF4-FFF2-40B4-BE49-F238E27FC236}">
                <a16:creationId xmlns:a16="http://schemas.microsoft.com/office/drawing/2014/main" id="{21628CB4-F896-4759-9EC7-4EA3839FC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868" y="2417044"/>
            <a:ext cx="873125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路</a:t>
            </a:r>
            <a:r>
              <a:rPr lang="en-US" altLang="zh-CN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3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2:48 </a:t>
            </a: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他父母看见就很希奇。他母亲对他说：「我儿！为什麽向我们这样行呢？看哪！你父亲和我伤心来找你！」 </a:t>
            </a:r>
            <a:endParaRPr lang="en-US" altLang="zh-CN" sz="39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路</a:t>
            </a:r>
            <a:r>
              <a:rPr lang="en-US" altLang="zh-CN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3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2:49 </a:t>
            </a:r>
            <a:r>
              <a:rPr lang="zh-CN" altLang="en-US" sz="3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耶稣说：「为什麽找我呢？岂不知我应当以我父的事为念吗？」 </a:t>
            </a:r>
            <a:endParaRPr lang="zh-CN" altLang="en-US" sz="39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AD5DB0-3CFD-4EAE-9953-E1F1D2E1B312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81000"/>
            <a:lum/>
          </a:blip>
          <a:srcRect/>
          <a:stretch>
            <a:fillRect l="14000" t="27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38">
            <a:extLst>
              <a:ext uri="{FF2B5EF4-FFF2-40B4-BE49-F238E27FC236}">
                <a16:creationId xmlns:a16="http://schemas.microsoft.com/office/drawing/2014/main" id="{3D52C893-3DC1-45D3-8662-EEF7EDA26D5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0ED70AE-724C-468C-AE05-C28938E1ADF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37346F6-07FD-4550-B196-5855DCF0BE6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180" name="组合 37">
              <a:extLst>
                <a:ext uri="{FF2B5EF4-FFF2-40B4-BE49-F238E27FC236}">
                  <a16:creationId xmlns:a16="http://schemas.microsoft.com/office/drawing/2014/main" id="{8964BB80-640E-47EA-A97D-4186B8138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7181" name="组合 5">
                <a:extLst>
                  <a:ext uri="{FF2B5EF4-FFF2-40B4-BE49-F238E27FC236}">
                    <a16:creationId xmlns:a16="http://schemas.microsoft.com/office/drawing/2014/main" id="{D55A25D9-323B-46AD-A0E7-21D770EB0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518F8D00-7DD9-49C2-97AB-47A32F040851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15C6BEC3-1A9F-474D-8E06-474EA8DA69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5B2EAF23-58AF-48B1-8806-C522975022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C9239E60-50F2-456F-8EDA-9C9F8CBEA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EC233A3-280F-4F81-B79D-AECC8022E275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耶稣样板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3E84735-5132-4F80-AFC6-2CE8F9FA9783}"/>
              </a:ext>
            </a:extLst>
          </p:cNvPr>
          <p:cNvSpPr/>
          <p:nvPr/>
        </p:nvSpPr>
        <p:spPr bwMode="auto">
          <a:xfrm>
            <a:off x="3493393" y="332656"/>
            <a:ext cx="5184576" cy="11382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30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大舍得</a:t>
            </a:r>
            <a:endParaRPr lang="zh-CN" altLang="en-US" sz="8000" b="1" spc="30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60000"/>
                  </a:schemeClr>
                </a:glo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7FC06A6-91B7-4B34-B50A-99CB2AAB6A94}"/>
              </a:ext>
            </a:extLst>
          </p:cNvPr>
          <p:cNvSpPr txBox="1"/>
          <p:nvPr/>
        </p:nvSpPr>
        <p:spPr>
          <a:xfrm>
            <a:off x="2783632" y="2780928"/>
            <a:ext cx="3600450" cy="1968828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心系天父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使命托付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C4043B6-53DC-4AF9-9A53-CC1368BF9487}"/>
              </a:ext>
            </a:extLst>
          </p:cNvPr>
          <p:cNvSpPr txBox="1"/>
          <p:nvPr/>
        </p:nvSpPr>
        <p:spPr>
          <a:xfrm>
            <a:off x="6872287" y="4509120"/>
            <a:ext cx="3600450" cy="19685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生身父母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两全难顾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6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组合 4">
            <a:extLst>
              <a:ext uri="{FF2B5EF4-FFF2-40B4-BE49-F238E27FC236}">
                <a16:creationId xmlns:a16="http://schemas.microsoft.com/office/drawing/2014/main" id="{217D70E2-A6DD-4DDC-B78E-4A6CDA225B88}"/>
              </a:ext>
            </a:extLst>
          </p:cNvPr>
          <p:cNvGrpSpPr>
            <a:grpSpLocks/>
          </p:cNvGrpSpPr>
          <p:nvPr/>
        </p:nvGrpSpPr>
        <p:grpSpPr bwMode="auto">
          <a:xfrm>
            <a:off x="421481" y="1480469"/>
            <a:ext cx="11349037" cy="5249862"/>
            <a:chOff x="439703" y="1897148"/>
            <a:chExt cx="11205149" cy="4960851"/>
          </a:xfrm>
        </p:grpSpPr>
        <p:pic>
          <p:nvPicPr>
            <p:cNvPr id="13318" name="图片 6" descr="形状&#10;&#10;描述已自动生成">
              <a:extLst>
                <a:ext uri="{FF2B5EF4-FFF2-40B4-BE49-F238E27FC236}">
                  <a16:creationId xmlns:a16="http://schemas.microsoft.com/office/drawing/2014/main" id="{D681BCAA-29BA-44EF-B169-4EF31AEFC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-5400000">
              <a:off x="3568668" y="-85103"/>
              <a:ext cx="4940032" cy="892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图片 7" descr="形状&#10;&#10;描述已自动生成">
              <a:extLst>
                <a:ext uri="{FF2B5EF4-FFF2-40B4-BE49-F238E27FC236}">
                  <a16:creationId xmlns:a16="http://schemas.microsoft.com/office/drawing/2014/main" id="{BFA9C400-17B9-4582-9945-9816FE758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-5400000">
              <a:off x="-1462764" y="3811229"/>
              <a:ext cx="4940034" cy="113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图片 8" descr="形状&#10;&#10;描述已自动生成">
              <a:extLst>
                <a:ext uri="{FF2B5EF4-FFF2-40B4-BE49-F238E27FC236}">
                  <a16:creationId xmlns:a16="http://schemas.microsoft.com/office/drawing/2014/main" id="{E76566B1-CE46-4DC2-B89F-90512476D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-5400000">
              <a:off x="8593284" y="3806431"/>
              <a:ext cx="4960851" cy="114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文本框 5">
            <a:extLst>
              <a:ext uri="{FF2B5EF4-FFF2-40B4-BE49-F238E27FC236}">
                <a16:creationId xmlns:a16="http://schemas.microsoft.com/office/drawing/2014/main" id="{21628CB4-F896-4759-9EC7-4EA3839FC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3" y="2417044"/>
            <a:ext cx="8982059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太 </a:t>
            </a:r>
            <a:r>
              <a:rPr lang="en-US" altLang="zh-CN" sz="3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9:30 </a:t>
            </a:r>
            <a:r>
              <a:rPr lang="zh-CN" altLang="en-US" sz="3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他们的眼睛就开了。耶稣切切的嘱咐他们说：「你们要小心，不可叫人知道。」</a:t>
            </a:r>
            <a:endParaRPr lang="en-US" altLang="zh-CN" sz="3600" dirty="0">
              <a:latin typeface="Arial Narrow" panose="020B0606020202030204" pitchFamily="34" charset="0"/>
              <a:ea typeface="方正华隶简体" panose="03000509000000000000" pitchFamily="65" charset="-122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可 </a:t>
            </a:r>
            <a:r>
              <a:rPr lang="en-US" altLang="zh-CN" sz="3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3:11-12 </a:t>
            </a:r>
            <a:r>
              <a:rPr lang="zh-CN" altLang="en-US" sz="3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污鬼无论何时看见他，就俯伏在他面前，喊著说：「你是神的儿子。」</a:t>
            </a:r>
            <a:r>
              <a:rPr lang="zh-CN" altLang="en-US" sz="3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en-US" altLang="zh-CN" sz="3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(12) </a:t>
            </a:r>
            <a:r>
              <a:rPr lang="zh-CN" altLang="en-US" sz="3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耶稣再三的嘱咐他们，不要把他显露出来。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AD5DB0-3CFD-4EAE-9953-E1F1D2E1B312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542261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14000" t="26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38">
            <a:extLst>
              <a:ext uri="{FF2B5EF4-FFF2-40B4-BE49-F238E27FC236}">
                <a16:creationId xmlns:a16="http://schemas.microsoft.com/office/drawing/2014/main" id="{3D52C893-3DC1-45D3-8662-EEF7EDA26D5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0ED70AE-724C-468C-AE05-C28938E1ADF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37346F6-07FD-4550-B196-5855DCF0BE6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180" name="组合 37">
              <a:extLst>
                <a:ext uri="{FF2B5EF4-FFF2-40B4-BE49-F238E27FC236}">
                  <a16:creationId xmlns:a16="http://schemas.microsoft.com/office/drawing/2014/main" id="{8964BB80-640E-47EA-A97D-4186B8138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7181" name="组合 5">
                <a:extLst>
                  <a:ext uri="{FF2B5EF4-FFF2-40B4-BE49-F238E27FC236}">
                    <a16:creationId xmlns:a16="http://schemas.microsoft.com/office/drawing/2014/main" id="{D55A25D9-323B-46AD-A0E7-21D770EB0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518F8D00-7DD9-49C2-97AB-47A32F040851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15C6BEC3-1A9F-474D-8E06-474EA8DA69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5B2EAF23-58AF-48B1-8806-C522975022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C9239E60-50F2-456F-8EDA-9C9F8CBEA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EC233A3-280F-4F81-B79D-AECC8022E275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奇妙可名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3E84735-5132-4F80-AFC6-2CE8F9FA9783}"/>
              </a:ext>
            </a:extLst>
          </p:cNvPr>
          <p:cNvSpPr/>
          <p:nvPr/>
        </p:nvSpPr>
        <p:spPr bwMode="auto">
          <a:xfrm>
            <a:off x="3493393" y="332656"/>
            <a:ext cx="5184576" cy="11382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30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大舍得</a:t>
            </a:r>
            <a:endParaRPr lang="zh-CN" altLang="en-US" sz="8000" b="1" spc="30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60000"/>
                  </a:schemeClr>
                </a:glo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7DA0CAF-D2DA-4752-BA05-FEDB7AF56BFF}"/>
              </a:ext>
            </a:extLst>
          </p:cNvPr>
          <p:cNvSpPr txBox="1"/>
          <p:nvPr/>
        </p:nvSpPr>
        <p:spPr>
          <a:xfrm>
            <a:off x="2783632" y="2780928"/>
            <a:ext cx="3600450" cy="1968828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福音大计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子顺父意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31CDA9B-8725-42B4-8A84-E39A9F769414}"/>
              </a:ext>
            </a:extLst>
          </p:cNvPr>
          <p:cNvSpPr txBox="1"/>
          <p:nvPr/>
        </p:nvSpPr>
        <p:spPr>
          <a:xfrm>
            <a:off x="6872287" y="4556844"/>
            <a:ext cx="3600450" cy="19685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借着舍己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完胜鬼计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663282A4-877F-4C86-AF3D-97A1A21DDB24}"/>
              </a:ext>
            </a:extLst>
          </p:cNvPr>
          <p:cNvSpPr/>
          <p:nvPr/>
        </p:nvSpPr>
        <p:spPr>
          <a:xfrm>
            <a:off x="3935760" y="4869160"/>
            <a:ext cx="1512168" cy="1533653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glow rad="381000">
              <a:srgbClr val="0000FF">
                <a:alpha val="49000"/>
              </a:srgbClr>
            </a:glow>
            <a:softEdge rad="63500"/>
          </a:effectLst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spc="300" dirty="0">
                <a:ln w="1905"/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经典繁颜体" panose="02010609000101010101" pitchFamily="49" charset="-122"/>
              </a:rPr>
              <a:t>舍</a:t>
            </a:r>
            <a:endParaRPr lang="en-US" altLang="zh-CN" sz="2400" b="1" spc="300" dirty="0">
              <a:ln w="1905"/>
              <a:solidFill>
                <a:srgbClr val="0000FF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经典繁颜体" panose="02010609000101010101" pitchFamily="49" charset="-122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90CCBC59-56F6-4625-B1A2-1089AFFD4B8A}"/>
              </a:ext>
            </a:extLst>
          </p:cNvPr>
          <p:cNvSpPr/>
          <p:nvPr/>
        </p:nvSpPr>
        <p:spPr>
          <a:xfrm>
            <a:off x="7824192" y="2654552"/>
            <a:ext cx="1512168" cy="1533653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glow rad="381000">
              <a:srgbClr val="9900FF"/>
            </a:glow>
            <a:softEdge rad="63500"/>
          </a:effectLst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spc="300" dirty="0">
                <a:ln w="1905"/>
                <a:solidFill>
                  <a:srgbClr val="99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经典繁颜体" panose="02010609000101010101" pitchFamily="49" charset="-122"/>
              </a:rPr>
              <a:t>得</a:t>
            </a:r>
            <a:endParaRPr lang="en-US" altLang="zh-CN" sz="2400" b="1" spc="300" dirty="0">
              <a:ln w="1905"/>
              <a:solidFill>
                <a:srgbClr val="9900FF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经典繁颜体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5470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组合 4">
            <a:extLst>
              <a:ext uri="{FF2B5EF4-FFF2-40B4-BE49-F238E27FC236}">
                <a16:creationId xmlns:a16="http://schemas.microsoft.com/office/drawing/2014/main" id="{217D70E2-A6DD-4DDC-B78E-4A6CDA225B88}"/>
              </a:ext>
            </a:extLst>
          </p:cNvPr>
          <p:cNvGrpSpPr>
            <a:grpSpLocks/>
          </p:cNvGrpSpPr>
          <p:nvPr/>
        </p:nvGrpSpPr>
        <p:grpSpPr bwMode="auto">
          <a:xfrm>
            <a:off x="421481" y="1480469"/>
            <a:ext cx="11349037" cy="5249862"/>
            <a:chOff x="439703" y="1897148"/>
            <a:chExt cx="11205149" cy="4960851"/>
          </a:xfrm>
        </p:grpSpPr>
        <p:pic>
          <p:nvPicPr>
            <p:cNvPr id="13318" name="图片 6" descr="形状&#10;&#10;描述已自动生成">
              <a:extLst>
                <a:ext uri="{FF2B5EF4-FFF2-40B4-BE49-F238E27FC236}">
                  <a16:creationId xmlns:a16="http://schemas.microsoft.com/office/drawing/2014/main" id="{D681BCAA-29BA-44EF-B169-4EF31AEFC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-5400000">
              <a:off x="3568668" y="-85103"/>
              <a:ext cx="4940032" cy="892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图片 7" descr="形状&#10;&#10;描述已自动生成">
              <a:extLst>
                <a:ext uri="{FF2B5EF4-FFF2-40B4-BE49-F238E27FC236}">
                  <a16:creationId xmlns:a16="http://schemas.microsoft.com/office/drawing/2014/main" id="{BFA9C400-17B9-4582-9945-9816FE758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-5400000">
              <a:off x="-1462764" y="3811229"/>
              <a:ext cx="4940034" cy="113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图片 8" descr="形状&#10;&#10;描述已自动生成">
              <a:extLst>
                <a:ext uri="{FF2B5EF4-FFF2-40B4-BE49-F238E27FC236}">
                  <a16:creationId xmlns:a16="http://schemas.microsoft.com/office/drawing/2014/main" id="{E76566B1-CE46-4DC2-B89F-90512476D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-5400000">
              <a:off x="8593284" y="3806431"/>
              <a:ext cx="4960851" cy="114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文本框 5">
            <a:extLst>
              <a:ext uri="{FF2B5EF4-FFF2-40B4-BE49-F238E27FC236}">
                <a16:creationId xmlns:a16="http://schemas.microsoft.com/office/drawing/2014/main" id="{21628CB4-F896-4759-9EC7-4EA3839FC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868" y="2492896"/>
            <a:ext cx="8731250" cy="336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太</a:t>
            </a:r>
            <a:r>
              <a:rPr lang="en-US" altLang="zh-CN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5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20:28 </a:t>
            </a:r>
            <a:r>
              <a: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正如人子来，不是要受人的服事，乃是要服事人，并且要舍命，作多人的赎价。」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AD5DB0-3CFD-4EAE-9953-E1F1D2E1B312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963931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69000"/>
            <a:lum/>
          </a:blip>
          <a:srcRect/>
          <a:stretch>
            <a:fillRect l="14000" t="2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38">
            <a:extLst>
              <a:ext uri="{FF2B5EF4-FFF2-40B4-BE49-F238E27FC236}">
                <a16:creationId xmlns:a16="http://schemas.microsoft.com/office/drawing/2014/main" id="{3D52C893-3DC1-45D3-8662-EEF7EDA26D5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0ED70AE-724C-468C-AE05-C28938E1ADF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37346F6-07FD-4550-B196-5855DCF0BE66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180" name="组合 37">
              <a:extLst>
                <a:ext uri="{FF2B5EF4-FFF2-40B4-BE49-F238E27FC236}">
                  <a16:creationId xmlns:a16="http://schemas.microsoft.com/office/drawing/2014/main" id="{8964BB80-640E-47EA-A97D-4186B8138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7181" name="组合 5">
                <a:extLst>
                  <a:ext uri="{FF2B5EF4-FFF2-40B4-BE49-F238E27FC236}">
                    <a16:creationId xmlns:a16="http://schemas.microsoft.com/office/drawing/2014/main" id="{D55A25D9-323B-46AD-A0E7-21D770EB0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518F8D00-7DD9-49C2-97AB-47A32F040851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15C6BEC3-1A9F-474D-8E06-474EA8DA69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5B2EAF23-58AF-48B1-8806-C522975022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C9239E60-50F2-456F-8EDA-9C9F8CBEA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EC233A3-280F-4F81-B79D-AECC8022E275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比对当下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09546D-7AE4-493A-AAF7-43EB8F06BE79}"/>
              </a:ext>
            </a:extLst>
          </p:cNvPr>
          <p:cNvSpPr txBox="1"/>
          <p:nvPr/>
        </p:nvSpPr>
        <p:spPr>
          <a:xfrm>
            <a:off x="2500082" y="2647758"/>
            <a:ext cx="3600450" cy="878217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使命未笃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9F9DD5D-EFA7-4ECA-9EF7-09399B630699}"/>
              </a:ext>
            </a:extLst>
          </p:cNvPr>
          <p:cNvSpPr txBox="1"/>
          <p:nvPr/>
        </p:nvSpPr>
        <p:spPr>
          <a:xfrm>
            <a:off x="5735960" y="4564400"/>
            <a:ext cx="3600450" cy="98378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体贴自我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1A9DE37-508D-4D3F-835C-474A0912E7ED}"/>
              </a:ext>
            </a:extLst>
          </p:cNvPr>
          <p:cNvSpPr txBox="1"/>
          <p:nvPr/>
        </p:nvSpPr>
        <p:spPr>
          <a:xfrm>
            <a:off x="4132164" y="3656864"/>
            <a:ext cx="3600450" cy="98378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沉湎世俗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F4A55C-5901-46AD-ACD5-AD4A339D6527}"/>
              </a:ext>
            </a:extLst>
          </p:cNvPr>
          <p:cNvSpPr txBox="1"/>
          <p:nvPr/>
        </p:nvSpPr>
        <p:spPr>
          <a:xfrm>
            <a:off x="7320136" y="5575951"/>
            <a:ext cx="3600450" cy="983783"/>
          </a:xfrm>
          <a:prstGeom prst="rect">
            <a:avLst/>
          </a:prstGeom>
          <a:noFill/>
          <a:effectLst>
            <a:glow rad="101600">
              <a:srgbClr val="FF0000"/>
            </a:glow>
          </a:effectLst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步入歧途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3E84735-5132-4F80-AFC6-2CE8F9FA9783}"/>
              </a:ext>
            </a:extLst>
          </p:cNvPr>
          <p:cNvSpPr/>
          <p:nvPr/>
        </p:nvSpPr>
        <p:spPr bwMode="auto">
          <a:xfrm>
            <a:off x="3493393" y="332656"/>
            <a:ext cx="5184576" cy="11382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30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大舍得</a:t>
            </a:r>
            <a:endParaRPr lang="zh-CN" altLang="en-US" sz="8000" b="1" spc="3000" dirty="0">
              <a:ln w="12700">
                <a:solidFill>
                  <a:schemeClr val="bg1"/>
                </a:solidFill>
              </a:ln>
              <a:solidFill>
                <a:srgbClr val="9E14FF"/>
              </a:solidFill>
              <a:effectLst>
                <a:glow rad="63500">
                  <a:schemeClr val="bg1">
                    <a:alpha val="60000"/>
                  </a:schemeClr>
                </a:glo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732FB54-A7E4-4A01-B844-8386210DAC25}"/>
              </a:ext>
            </a:extLst>
          </p:cNvPr>
          <p:cNvSpPr/>
          <p:nvPr/>
        </p:nvSpPr>
        <p:spPr>
          <a:xfrm>
            <a:off x="3544223" y="4809124"/>
            <a:ext cx="1512168" cy="1533653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glow rad="381000">
              <a:srgbClr val="0000FF">
                <a:alpha val="49000"/>
              </a:srgbClr>
            </a:glow>
            <a:softEdge rad="63500"/>
          </a:effectLst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spc="300" dirty="0">
                <a:ln w="1905"/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经典繁颜体" panose="02010609000101010101" pitchFamily="49" charset="-122"/>
              </a:rPr>
              <a:t>得</a:t>
            </a:r>
            <a:endParaRPr lang="en-US" altLang="zh-CN" sz="2400" b="1" spc="300" dirty="0">
              <a:ln w="1905"/>
              <a:solidFill>
                <a:srgbClr val="0000FF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经典繁颜体" panose="02010609000101010101" pitchFamily="49" charset="-122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D9D864B-75D5-4F07-8DD4-0E7FFC9AE9E6}"/>
              </a:ext>
            </a:extLst>
          </p:cNvPr>
          <p:cNvSpPr/>
          <p:nvPr/>
        </p:nvSpPr>
        <p:spPr>
          <a:xfrm>
            <a:off x="8364277" y="2576979"/>
            <a:ext cx="1512168" cy="1533653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glow rad="381000">
              <a:srgbClr val="9900FF"/>
            </a:glow>
            <a:softEdge rad="63500"/>
          </a:effectLst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spc="300" dirty="0">
                <a:ln w="1905"/>
                <a:solidFill>
                  <a:srgbClr val="99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经典繁颜体" panose="02010609000101010101" pitchFamily="49" charset="-122"/>
              </a:rPr>
              <a:t>舍</a:t>
            </a:r>
            <a:endParaRPr lang="en-US" altLang="zh-CN" sz="2400" b="1" spc="300" dirty="0">
              <a:ln w="1905"/>
              <a:solidFill>
                <a:srgbClr val="9900FF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anose="02010609000101010101" pitchFamily="49" charset="-122"/>
              <a:ea typeface="汉真广标" panose="02010609000101010101" pitchFamily="49" charset="-122"/>
              <a:cs typeface="经典繁颜体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040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17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组合 4">
            <a:extLst>
              <a:ext uri="{FF2B5EF4-FFF2-40B4-BE49-F238E27FC236}">
                <a16:creationId xmlns:a16="http://schemas.microsoft.com/office/drawing/2014/main" id="{217D70E2-A6DD-4DDC-B78E-4A6CDA225B88}"/>
              </a:ext>
            </a:extLst>
          </p:cNvPr>
          <p:cNvGrpSpPr>
            <a:grpSpLocks/>
          </p:cNvGrpSpPr>
          <p:nvPr/>
        </p:nvGrpSpPr>
        <p:grpSpPr bwMode="auto">
          <a:xfrm>
            <a:off x="421481" y="1480469"/>
            <a:ext cx="11349037" cy="5249862"/>
            <a:chOff x="439703" y="1897148"/>
            <a:chExt cx="11205149" cy="4960851"/>
          </a:xfrm>
        </p:grpSpPr>
        <p:pic>
          <p:nvPicPr>
            <p:cNvPr id="13318" name="图片 6" descr="形状&#10;&#10;描述已自动生成">
              <a:extLst>
                <a:ext uri="{FF2B5EF4-FFF2-40B4-BE49-F238E27FC236}">
                  <a16:creationId xmlns:a16="http://schemas.microsoft.com/office/drawing/2014/main" id="{D681BCAA-29BA-44EF-B169-4EF31AEFC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-5400000">
              <a:off x="3568668" y="-85103"/>
              <a:ext cx="4940032" cy="892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图片 7" descr="形状&#10;&#10;描述已自动生成">
              <a:extLst>
                <a:ext uri="{FF2B5EF4-FFF2-40B4-BE49-F238E27FC236}">
                  <a16:creationId xmlns:a16="http://schemas.microsoft.com/office/drawing/2014/main" id="{BFA9C400-17B9-4582-9945-9816FE758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-5400000">
              <a:off x="-1462764" y="3811229"/>
              <a:ext cx="4940034" cy="113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图片 8" descr="形状&#10;&#10;描述已自动生成">
              <a:extLst>
                <a:ext uri="{FF2B5EF4-FFF2-40B4-BE49-F238E27FC236}">
                  <a16:creationId xmlns:a16="http://schemas.microsoft.com/office/drawing/2014/main" id="{E76566B1-CE46-4DC2-B89F-90512476D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-5400000">
              <a:off x="8593284" y="3806431"/>
              <a:ext cx="4960851" cy="114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文本框 5">
            <a:extLst>
              <a:ext uri="{FF2B5EF4-FFF2-40B4-BE49-F238E27FC236}">
                <a16:creationId xmlns:a16="http://schemas.microsoft.com/office/drawing/2014/main" id="{21628CB4-F896-4759-9EC7-4EA3839FC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868" y="2492896"/>
            <a:ext cx="8731250" cy="336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zh-CN" altLang="en-US" sz="4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太</a:t>
            </a:r>
            <a:r>
              <a:rPr lang="en-US" altLang="zh-CN" sz="4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4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16:23 </a:t>
            </a:r>
            <a:r>
              <a:rPr lang="zh-CN" altLang="en-US" sz="4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耶稣转过来，对彼得说：「撒但，退我後边去吧！你是绊我脚的；因为你不体贴神的意思，只体贴人的意思。」 </a:t>
            </a:r>
            <a:endParaRPr lang="zh-CN" altLang="en-US" sz="49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AD5DB0-3CFD-4EAE-9953-E1F1D2E1B312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814930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16110</TotalTime>
  <Words>365</Words>
  <Application>Microsoft Office PowerPoint</Application>
  <PresentationFormat>宽屏</PresentationFormat>
  <Paragraphs>71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Script MT Bold</vt:lpstr>
      <vt:lpstr>Arial Narrow</vt:lpstr>
      <vt:lpstr>Arial</vt:lpstr>
      <vt:lpstr>方正舒体</vt:lpstr>
      <vt:lpstr>柳公权柳体</vt:lpstr>
      <vt:lpstr>李旭科书法 v1.4</vt:lpstr>
      <vt:lpstr>汉真广标</vt:lpstr>
      <vt:lpstr>Calibri</vt:lpstr>
      <vt:lpstr>仿宋</vt:lpstr>
      <vt:lpstr>方正华隶简体</vt:lpstr>
      <vt:lpstr>王羲之书法字体</vt:lpstr>
      <vt:lpstr>Verdana</vt:lpstr>
      <vt:lpstr>汉仪秀英体简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6512</cp:revision>
  <dcterms:created xsi:type="dcterms:W3CDTF">2008-03-06T07:55:35Z</dcterms:created>
  <dcterms:modified xsi:type="dcterms:W3CDTF">2021-04-16T09:49:05Z</dcterms:modified>
</cp:coreProperties>
</file>